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c70b8e63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c70b8e63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c70b8e63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c70b8e63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c70b8e63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c70b8e63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c70b8e63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c70b8e63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c70b8e63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c70b8e63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c70b8e63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c70b8e63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c70b8e63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c70b8e63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c70b8e63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c70b8e63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c70b8e63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c70b8e63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Тема:”Разработка приложения для изучения Английского языка”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 студент группы ИС-31 Зинченко Р.А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QR-код репозитория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900" y="1043650"/>
            <a:ext cx="3056200" cy="30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Цель работы - разработка мобильного приложения для изучения Английского языка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75550"/>
            <a:ext cx="85848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достижения поставленной цели в данном проекте были решены следующие задачи: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Создана идея приложения;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Спроектирована структура и функциональность;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</a:t>
            </a:r>
            <a:r>
              <a:rPr lang="ru"/>
              <a:t>зучены и выбраны средства разработки мобильных приложений;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Разработана графическая составляющая приложения;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Реализована структура и функциональность приложения;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505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Главный экран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725" y="897075"/>
            <a:ext cx="1838551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23400" y="299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Меню приложения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525" y="945675"/>
            <a:ext cx="1822356" cy="37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23400" y="299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уроков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50" y="945675"/>
            <a:ext cx="1893289" cy="389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3400" y="299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Урок 1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50" y="945675"/>
            <a:ext cx="1893289" cy="389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23400" y="299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Алфавит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350" y="945675"/>
            <a:ext cx="1893289" cy="389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23400" y="299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Песня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50" y="945675"/>
            <a:ext cx="1893289" cy="389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